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3AB"/>
    <a:srgbClr val="E21776"/>
    <a:srgbClr val="00A1DE"/>
    <a:srgbClr val="00A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94817"/>
  </p:normalViewPr>
  <p:slideViewPr>
    <p:cSldViewPr snapToObjects="1">
      <p:cViewPr varScale="1">
        <p:scale>
          <a:sx n="179" d="100"/>
          <a:sy n="179" d="100"/>
        </p:scale>
        <p:origin x="-40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E7D66-2F29-7B43-909C-428E40D27DA4}" type="datetimeFigureOut">
              <a:rPr lang="en-US" smtClean="0"/>
              <a:t>19-12-11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3DB88-53F8-6945-916B-DD6D75A13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37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AAE07-E0E9-074D-A87E-C58C2302B7A9}" type="datetimeFigureOut">
              <a:rPr lang="en-US" smtClean="0"/>
              <a:t>19-12-11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BBBF6-CDC3-794A-9D86-6379A88A7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artner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81800" y="5791200"/>
            <a:ext cx="4724400" cy="71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-1" y="-1"/>
            <a:ext cx="12192001" cy="57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3190"/>
            <a:ext cx="10515600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00468"/>
            <a:ext cx="10515600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01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12192001" cy="57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3190"/>
            <a:ext cx="10515600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00468"/>
            <a:ext cx="10515600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79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"/>
            <a:ext cx="12192000" cy="57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73190"/>
            <a:ext cx="10515600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00468"/>
            <a:ext cx="10515600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3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273190"/>
            <a:ext cx="10515600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Divider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00468"/>
            <a:ext cx="10515600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5959"/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7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303" y="334081"/>
            <a:ext cx="10998068" cy="93467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2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303" y="2132856"/>
            <a:ext cx="10998068" cy="3356361"/>
          </a:xfrm>
        </p:spPr>
        <p:txBody>
          <a:bodyPr/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" y="0"/>
            <a:ext cx="12192000" cy="3340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27448" y="6093296"/>
            <a:ext cx="10469465" cy="0"/>
          </a:xfrm>
          <a:prstGeom prst="line">
            <a:avLst/>
          </a:prstGeom>
          <a:ln>
            <a:solidFill>
              <a:srgbClr val="5223A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555303" y="1268760"/>
            <a:ext cx="10998068" cy="64807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57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0"/>
            <a:ext cx="12192000" cy="334081"/>
          </a:xfrm>
          <a:prstGeom prst="rect">
            <a:avLst/>
          </a:prstGeom>
          <a:solidFill>
            <a:srgbClr val="00A1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27448" y="6093296"/>
            <a:ext cx="10469465" cy="0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5303" y="334081"/>
            <a:ext cx="10998068" cy="93467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2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5303" y="2132856"/>
            <a:ext cx="10998068" cy="3356361"/>
          </a:xfrm>
        </p:spPr>
        <p:txBody>
          <a:bodyPr/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555303" y="1268760"/>
            <a:ext cx="10998068" cy="64807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6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0"/>
            <a:ext cx="12192000" cy="334081"/>
          </a:xfrm>
          <a:prstGeom prst="rect">
            <a:avLst/>
          </a:prstGeom>
          <a:solidFill>
            <a:srgbClr val="00A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27448" y="6093296"/>
            <a:ext cx="10469465" cy="0"/>
          </a:xfrm>
          <a:prstGeom prst="line">
            <a:avLst/>
          </a:prstGeom>
          <a:ln>
            <a:solidFill>
              <a:srgbClr val="00A19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5303" y="334081"/>
            <a:ext cx="10998068" cy="93467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2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5303" y="2132856"/>
            <a:ext cx="10998068" cy="3356361"/>
          </a:xfrm>
        </p:spPr>
        <p:txBody>
          <a:bodyPr/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555303" y="1268760"/>
            <a:ext cx="10998068" cy="64807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2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0"/>
            <a:ext cx="12192000" cy="334081"/>
          </a:xfrm>
          <a:prstGeom prst="rect">
            <a:avLst/>
          </a:prstGeom>
          <a:solidFill>
            <a:srgbClr val="E217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27448" y="6093296"/>
            <a:ext cx="10469465" cy="0"/>
          </a:xfrm>
          <a:prstGeom prst="line">
            <a:avLst/>
          </a:prstGeom>
          <a:ln>
            <a:solidFill>
              <a:srgbClr val="E2177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55303" y="334081"/>
            <a:ext cx="10998068" cy="93467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2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55303" y="2132856"/>
            <a:ext cx="10998068" cy="3356361"/>
          </a:xfrm>
        </p:spPr>
        <p:txBody>
          <a:bodyPr/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0"/>
          </p:nvPr>
        </p:nvSpPr>
        <p:spPr>
          <a:xfrm>
            <a:off x="555303" y="1268760"/>
            <a:ext cx="10998068" cy="64807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3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127448" y="6093296"/>
            <a:ext cx="104694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55303" y="334081"/>
            <a:ext cx="10998068" cy="93467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20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55303" y="2132856"/>
            <a:ext cx="10998068" cy="3356361"/>
          </a:xfrm>
        </p:spPr>
        <p:txBody>
          <a:bodyPr/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  <a:lvl4pPr>
              <a:spcBef>
                <a:spcPts val="600"/>
              </a:spcBef>
              <a:defRPr sz="14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0"/>
          </p:nvPr>
        </p:nvSpPr>
        <p:spPr>
          <a:xfrm>
            <a:off x="555303" y="1268760"/>
            <a:ext cx="10998068" cy="64807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" y="5834245"/>
            <a:ext cx="1117167" cy="9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53713" y="6252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EB4F6F73-3569-EA40-8E4E-14DF8B890E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62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artners - Big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3317468" cy="2900941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9376" y="249289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1">
                <a:solidFill>
                  <a:srgbClr val="5223AB"/>
                </a:solidFill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79376" y="378739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81800" y="5791200"/>
            <a:ext cx="4724400" cy="71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65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1228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artner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-1" y="2289189"/>
            <a:ext cx="11596914" cy="22313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81800" y="5791200"/>
            <a:ext cx="4724400" cy="71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667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-1" y="2289189"/>
            <a:ext cx="11596914" cy="22313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53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artners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-1" y="2289189"/>
            <a:ext cx="11596914" cy="22313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81800" y="5791200"/>
            <a:ext cx="4724400" cy="71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80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-1" y="2289189"/>
            <a:ext cx="11596914" cy="22313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1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artners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-1" y="2289189"/>
            <a:ext cx="11596914" cy="22313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81800" y="5791200"/>
            <a:ext cx="4724400" cy="71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0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-1" y="2289189"/>
            <a:ext cx="11596914" cy="22313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27049" y="2303706"/>
            <a:ext cx="10852151" cy="12923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27049" y="3598206"/>
            <a:ext cx="10852151" cy="77719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kado Medium" panose="020000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0" y="0"/>
            <a:ext cx="1945845" cy="17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02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38544"/>
            <a:ext cx="10515600" cy="376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0" y="684442"/>
            <a:ext cx="10192657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CED660AE-8F72-5944-9C00-6D1D126577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7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26" r:id="rId2"/>
    <p:sldLayoutId id="2147483724" r:id="rId3"/>
    <p:sldLayoutId id="2147483723" r:id="rId4"/>
    <p:sldLayoutId id="2147483712" r:id="rId5"/>
    <p:sldLayoutId id="2147483722" r:id="rId6"/>
    <p:sldLayoutId id="2147483713" r:id="rId7"/>
    <p:sldLayoutId id="2147483721" r:id="rId8"/>
    <p:sldLayoutId id="2147483720" r:id="rId9"/>
    <p:sldLayoutId id="2147483651" r:id="rId10"/>
    <p:sldLayoutId id="2147483695" r:id="rId11"/>
    <p:sldLayoutId id="2147483696" r:id="rId12"/>
    <p:sldLayoutId id="2147483725" r:id="rId13"/>
    <p:sldLayoutId id="2147483718" r:id="rId14"/>
    <p:sldLayoutId id="2147483715" r:id="rId15"/>
    <p:sldLayoutId id="2147483716" r:id="rId16"/>
    <p:sldLayoutId id="2147483717" r:id="rId17"/>
    <p:sldLayoutId id="2147483704" r:id="rId18"/>
    <p:sldLayoutId id="2147483727" r:id="rId19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 spc="0">
          <a:solidFill>
            <a:schemeClr val="tx1"/>
          </a:solidFill>
          <a:latin typeface="+mj-lt"/>
          <a:ea typeface="Verdana" charset="0"/>
          <a:cs typeface="Verdan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Verdana" charset="0"/>
          <a:cs typeface="Verdan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Verdana" charset="0"/>
          <a:cs typeface="Verdan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Verdana" charset="0"/>
          <a:cs typeface="Verdan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Verdana" charset="0"/>
          <a:cs typeface="Verdan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1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ETD_PPT_Template_-_2019">
  <a:themeElements>
    <a:clrScheme name="TD Summer Reading 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7B0AB"/>
      </a:accent1>
      <a:accent2>
        <a:srgbClr val="00A1DE"/>
      </a:accent2>
      <a:accent3>
        <a:srgbClr val="522398"/>
      </a:accent3>
      <a:accent4>
        <a:srgbClr val="E21776"/>
      </a:accent4>
      <a:accent5>
        <a:srgbClr val="A9CFEA"/>
      </a:accent5>
      <a:accent6>
        <a:srgbClr val="A6D4DA"/>
      </a:accent6>
      <a:hlink>
        <a:srgbClr val="B8B0C8"/>
      </a:hlink>
      <a:folHlink>
        <a:srgbClr val="954F72"/>
      </a:folHlink>
    </a:clrScheme>
    <a:fontScheme name="TDSRC Fonts">
      <a:majorFont>
        <a:latin typeface="Mikado Bold"/>
        <a:ea typeface=""/>
        <a:cs typeface=""/>
      </a:majorFont>
      <a:minorFont>
        <a:latin typeface="Mikado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LETD_PPT_Template_-_2019.potx [Read-Only]" id="{42F8911A-84EA-4C44-97AA-657B3826D301}" vid="{EF0F8F82-E740-493E-B2E2-6AD1A73EE2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CLETD_PPT_Template_-_2019.potx</Template>
  <TotalTime>8</TotalTime>
  <Words>0</Words>
  <Application>Microsoft Macintosh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Mikado Bold</vt:lpstr>
      <vt:lpstr>Mikado Regular</vt:lpstr>
      <vt:lpstr>Verdana</vt:lpstr>
      <vt:lpstr>Calibri</vt:lpstr>
      <vt:lpstr>Mikado Medium</vt:lpstr>
      <vt:lpstr>CLETD_PPT_Template_-_2019</vt:lpstr>
      <vt:lpstr>Présentation PowerPoint</vt:lpstr>
    </vt:vector>
  </TitlesOfParts>
  <Company>Toronto Public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Topping</dc:creator>
  <cp:lastModifiedBy>Jonh Mallencamp</cp:lastModifiedBy>
  <cp:revision>4</cp:revision>
  <cp:lastPrinted>2016-02-22T17:48:48Z</cp:lastPrinted>
  <dcterms:created xsi:type="dcterms:W3CDTF">2019-01-10T20:25:09Z</dcterms:created>
  <dcterms:modified xsi:type="dcterms:W3CDTF">2019-12-11T20:50:28Z</dcterms:modified>
</cp:coreProperties>
</file>